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КОГДА ДЕТЕМ ПОЛАГАЮТСЯ БЕСПЛАТНЫЕ ЛЕКАРСТВА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0126" y="962146"/>
            <a:ext cx="4536504" cy="33547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КАТЕГОРИИ:</a:t>
            </a:r>
          </a:p>
          <a:p>
            <a:pPr algn="ctr"/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дети до 3 лет;</a:t>
            </a:r>
          </a:p>
          <a:p>
            <a:pPr algn="just"/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дети из многодетных семей в возрасте до 6 лет;</a:t>
            </a:r>
          </a:p>
          <a:p>
            <a:pPr algn="just"/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-дети-инвалиды;</a:t>
            </a:r>
          </a:p>
          <a:p>
            <a:pPr algn="just"/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-дети, страдающие различными заболеваниями, включенными в список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Постановления Правительства РФ от 30 июля 1994 г. N 890 </a:t>
            </a:r>
          </a:p>
          <a:p>
            <a:pPr algn="just"/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692696"/>
            <a:ext cx="3744416" cy="52629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600" b="1" i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Заболевания: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Бронхиальная астма;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Онкология;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Туберкулез;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Ревматизм;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 err="1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Муковисцидоз</a:t>
            </a: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 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Онкологические заболевания;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Гематологические заболевания;</a:t>
            </a:r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Диабет;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Шизофрения, эпилепсия; 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Глаукома, катаракта;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Тяжелая форма бруцеллеза;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 err="1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Орфанные</a:t>
            </a: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заболевания;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 err="1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Коронавирус</a:t>
            </a:r>
            <a:r>
              <a:rPr lang="ru-RU" sz="1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СПИД, ВИЧ;</a:t>
            </a:r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Детский церебральный паралич;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Системные хронические тяжелые заболевания кожи.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 др.</a:t>
            </a:r>
          </a:p>
          <a:p>
            <a:pPr marL="342900" indent="-342900" algn="just">
              <a:buFont typeface="Wingdings" pitchFamily="2" charset="2"/>
              <a:buChar char="q"/>
            </a:pPr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q"/>
            </a:pPr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8671" y="4781470"/>
            <a:ext cx="4536504" cy="181588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получить льготные лекарства в Новосибирской области?</a:t>
            </a:r>
          </a:p>
          <a:p>
            <a:pPr marL="342900" indent="-342900"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Подготовить документы  </a:t>
            </a:r>
            <a:r>
              <a:rPr lang="ru-RU" sz="1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(паспорт, полис ОМС, подтверждение права на льготное обеспечение) </a:t>
            </a:r>
          </a:p>
          <a:p>
            <a:pPr marL="342900" indent="-342900"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Выписать рецепт у лечащего врача </a:t>
            </a:r>
          </a:p>
          <a:p>
            <a:pPr marL="342900" indent="-342900"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Получить лекарства в </a:t>
            </a:r>
            <a:r>
              <a:rPr lang="ru-RU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аптечном пункте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Льготные и бесплатные лекарства в 2022 году - список, кому положены, как и  где получи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5733256"/>
            <a:ext cx="883493" cy="883493"/>
          </a:xfrm>
          <a:prstGeom prst="rect">
            <a:avLst/>
          </a:prstGeom>
          <a:noFill/>
        </p:spPr>
      </p:pic>
      <p:sp>
        <p:nvSpPr>
          <p:cNvPr id="1028" name="AutoShape 4" descr="Льготные и бесплатные лекарства в 2022 году - список, кому положены, как и  где получи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860032" y="2852936"/>
            <a:ext cx="288032" cy="21602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00B0F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94</Words>
  <Application>Microsoft Office PowerPoint</Application>
  <PresentationFormat>Экран (4:3)</PresentationFormat>
  <Paragraphs>29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Wingdings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localroot</dc:creator>
  <cp:lastModifiedBy>user</cp:lastModifiedBy>
  <cp:revision>17</cp:revision>
  <dcterms:created xsi:type="dcterms:W3CDTF">2022-04-13T08:17:16Z</dcterms:created>
  <dcterms:modified xsi:type="dcterms:W3CDTF">2022-05-18T08:13:17Z</dcterms:modified>
</cp:coreProperties>
</file>